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87" r:id="rId2"/>
    <p:sldId id="296" r:id="rId3"/>
    <p:sldId id="297" r:id="rId4"/>
    <p:sldId id="301" r:id="rId5"/>
    <p:sldId id="288" r:id="rId6"/>
    <p:sldId id="289" r:id="rId7"/>
    <p:sldId id="290" r:id="rId8"/>
    <p:sldId id="298" r:id="rId9"/>
    <p:sldId id="291" r:id="rId10"/>
    <p:sldId id="292" r:id="rId11"/>
    <p:sldId id="293" r:id="rId12"/>
    <p:sldId id="294" r:id="rId13"/>
    <p:sldId id="295" r:id="rId14"/>
    <p:sldId id="300" r:id="rId15"/>
    <p:sldId id="299" r:id="rId1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8" autoAdjust="0"/>
    <p:restoredTop sz="94599" autoAdjust="0"/>
  </p:normalViewPr>
  <p:slideViewPr>
    <p:cSldViewPr>
      <p:cViewPr varScale="1">
        <p:scale>
          <a:sx n="75" d="100"/>
          <a:sy n="75" d="100"/>
        </p:scale>
        <p:origin x="252" y="22"/>
      </p:cViewPr>
      <p:guideLst>
        <p:guide pos="383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51A2B828-8935-41D8-9CA7-ECFC8D28C71F}"/>
    <pc:docChg chg="custSel addSld delSld modSld sldOrd">
      <pc:chgData name="Rob Sewell" userId="c802df42025d5e1f" providerId="LiveId" clId="{51A2B828-8935-41D8-9CA7-ECFC8D28C71F}" dt="2017-09-28T10:57:14.734" v="249" actId="20577"/>
      <pc:docMkLst>
        <pc:docMk/>
      </pc:docMkLst>
      <pc:sldChg chg="addSp modSp setBg">
        <pc:chgData name="Rob Sewell" userId="c802df42025d5e1f" providerId="LiveId" clId="{51A2B828-8935-41D8-9CA7-ECFC8D28C71F}" dt="2017-09-28T10:43:13.077" v="31" actId="1076"/>
        <pc:sldMkLst>
          <pc:docMk/>
          <pc:sldMk cId="98747621" sldId="287"/>
        </pc:sldMkLst>
        <pc:spChg chg="mod">
          <ac:chgData name="Rob Sewell" userId="c802df42025d5e1f" providerId="LiveId" clId="{51A2B828-8935-41D8-9CA7-ECFC8D28C71F}" dt="2017-09-28T10:36:03.549" v="13" actId="20577"/>
          <ac:spMkLst>
            <pc:docMk/>
            <pc:sldMk cId="98747621" sldId="287"/>
            <ac:spMk id="4" creationId="{00000000-0000-0000-0000-000000000000}"/>
          </ac:spMkLst>
        </pc:spChg>
        <pc:picChg chg="add mod">
          <ac:chgData name="Rob Sewell" userId="c802df42025d5e1f" providerId="LiveId" clId="{51A2B828-8935-41D8-9CA7-ECFC8D28C71F}" dt="2017-09-28T10:43:13.077" v="31" actId="1076"/>
          <ac:picMkLst>
            <pc:docMk/>
            <pc:sldMk cId="98747621" sldId="287"/>
            <ac:picMk id="3" creationId="{2E861F28-7237-45C7-9A32-33135490D305}"/>
          </ac:picMkLst>
        </pc:picChg>
        <pc:picChg chg="add ord">
          <ac:chgData name="Rob Sewell" userId="c802df42025d5e1f" providerId="LiveId" clId="{51A2B828-8935-41D8-9CA7-ECFC8D28C71F}" dt="2017-09-28T10:42:51.523" v="27" actId="167"/>
          <ac:picMkLst>
            <pc:docMk/>
            <pc:sldMk cId="98747621" sldId="287"/>
            <ac:picMk id="5" creationId="{D3A76C0B-998D-4948-B6F9-A085211AE4AA}"/>
          </ac:picMkLst>
        </pc:picChg>
        <pc:picChg chg="add mod">
          <ac:chgData name="Rob Sewell" userId="c802df42025d5e1f" providerId="LiveId" clId="{51A2B828-8935-41D8-9CA7-ECFC8D28C71F}" dt="2017-09-28T10:42:45.221" v="26" actId="1076"/>
          <ac:picMkLst>
            <pc:docMk/>
            <pc:sldMk cId="98747621" sldId="287"/>
            <ac:picMk id="6" creationId="{BB4CF63F-FDF6-4FBD-86E7-0E97129FD3AB}"/>
          </ac:picMkLst>
        </pc:picChg>
        <pc:picChg chg="add mod">
          <ac:chgData name="Rob Sewell" userId="c802df42025d5e1f" providerId="LiveId" clId="{51A2B828-8935-41D8-9CA7-ECFC8D28C71F}" dt="2017-09-28T10:43:01.293" v="30" actId="1076"/>
          <ac:picMkLst>
            <pc:docMk/>
            <pc:sldMk cId="98747621" sldId="287"/>
            <ac:picMk id="7" creationId="{88783C02-462D-4461-A6B9-AC74DD132B55}"/>
          </ac:picMkLst>
        </pc:picChg>
      </pc:sldChg>
      <pc:sldChg chg="modSp">
        <pc:chgData name="Rob Sewell" userId="c802df42025d5e1f" providerId="LiveId" clId="{51A2B828-8935-41D8-9CA7-ECFC8D28C71F}" dt="2017-09-28T10:52:19.876" v="178" actId="14100"/>
        <pc:sldMkLst>
          <pc:docMk/>
          <pc:sldMk cId="4187190148" sldId="290"/>
        </pc:sldMkLst>
        <pc:spChg chg="mod">
          <ac:chgData name="Rob Sewell" userId="c802df42025d5e1f" providerId="LiveId" clId="{51A2B828-8935-41D8-9CA7-ECFC8D28C71F}" dt="2017-09-28T10:52:19.876" v="178" actId="14100"/>
          <ac:spMkLst>
            <pc:docMk/>
            <pc:sldMk cId="4187190148" sldId="290"/>
            <ac:spMk id="9" creationId="{00000000-0000-0000-0000-000000000000}"/>
          </ac:spMkLst>
        </pc:spChg>
      </pc:sldChg>
      <pc:sldChg chg="addSp modSp add">
        <pc:chgData name="Rob Sewell" userId="c802df42025d5e1f" providerId="LiveId" clId="{51A2B828-8935-41D8-9CA7-ECFC8D28C71F}" dt="2017-09-28T10:46:25.783" v="77" actId="1076"/>
        <pc:sldMkLst>
          <pc:docMk/>
          <pc:sldMk cId="3642487453" sldId="297"/>
        </pc:sldMkLst>
        <pc:spChg chg="mod">
          <ac:chgData name="Rob Sewell" userId="c802df42025d5e1f" providerId="LiveId" clId="{51A2B828-8935-41D8-9CA7-ECFC8D28C71F}" dt="2017-09-28T10:44:41.850" v="66" actId="1076"/>
          <ac:spMkLst>
            <pc:docMk/>
            <pc:sldMk cId="3642487453" sldId="297"/>
            <ac:spMk id="2" creationId="{D695D03D-94ED-46AA-8ADB-DD9E80BDF15B}"/>
          </ac:spMkLst>
        </pc:spChg>
        <pc:picChg chg="add mod">
          <ac:chgData name="Rob Sewell" userId="c802df42025d5e1f" providerId="LiveId" clId="{51A2B828-8935-41D8-9CA7-ECFC8D28C71F}" dt="2017-09-28T10:46:25.783" v="77" actId="1076"/>
          <ac:picMkLst>
            <pc:docMk/>
            <pc:sldMk cId="3642487453" sldId="297"/>
            <ac:picMk id="3" creationId="{DBBE2603-E785-43B5-873C-D2FBAE659DCD}"/>
          </ac:picMkLst>
        </pc:picChg>
        <pc:picChg chg="add mod">
          <ac:chgData name="Rob Sewell" userId="c802df42025d5e1f" providerId="LiveId" clId="{51A2B828-8935-41D8-9CA7-ECFC8D28C71F}" dt="2017-09-28T10:46:20.351" v="76" actId="1076"/>
          <ac:picMkLst>
            <pc:docMk/>
            <pc:sldMk cId="3642487453" sldId="297"/>
            <ac:picMk id="4" creationId="{011CC2E7-57F0-4505-817D-1840BA27BBE3}"/>
          </ac:picMkLst>
        </pc:picChg>
        <pc:picChg chg="add mod">
          <ac:chgData name="Rob Sewell" userId="c802df42025d5e1f" providerId="LiveId" clId="{51A2B828-8935-41D8-9CA7-ECFC8D28C71F}" dt="2017-09-28T10:45:57.573" v="75" actId="1076"/>
          <ac:picMkLst>
            <pc:docMk/>
            <pc:sldMk cId="3642487453" sldId="297"/>
            <ac:picMk id="5" creationId="{BFCBAC35-467B-4972-BDB1-48F1EEEE9595}"/>
          </ac:picMkLst>
        </pc:picChg>
      </pc:sldChg>
      <pc:sldChg chg="addSp modSp add ord modTransition">
        <pc:chgData name="Rob Sewell" userId="c802df42025d5e1f" providerId="LiveId" clId="{51A2B828-8935-41D8-9CA7-ECFC8D28C71F}" dt="2017-09-28T10:51:22.887" v="154" actId="14100"/>
        <pc:sldMkLst>
          <pc:docMk/>
          <pc:sldMk cId="3940241737" sldId="298"/>
        </pc:sldMkLst>
        <pc:spChg chg="add mod">
          <ac:chgData name="Rob Sewell" userId="c802df42025d5e1f" providerId="LiveId" clId="{51A2B828-8935-41D8-9CA7-ECFC8D28C71F}" dt="2017-09-28T10:51:10.882" v="153" actId="20577"/>
          <ac:spMkLst>
            <pc:docMk/>
            <pc:sldMk cId="3940241737" sldId="298"/>
            <ac:spMk id="19" creationId="{A5EA655C-6CB4-4476-94ED-4F5D4EDA176C}"/>
          </ac:spMkLst>
        </pc:spChg>
        <pc:picChg chg="mod">
          <ac:chgData name="Rob Sewell" userId="c802df42025d5e1f" providerId="LiveId" clId="{51A2B828-8935-41D8-9CA7-ECFC8D28C71F}" dt="2017-09-28T10:48:24.894" v="98" actId="1076"/>
          <ac:picMkLst>
            <pc:docMk/>
            <pc:sldMk cId="3940241737" sldId="298"/>
            <ac:picMk id="5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48:13.560" v="96" actId="1076"/>
          <ac:picMkLst>
            <pc:docMk/>
            <pc:sldMk cId="3940241737" sldId="298"/>
            <ac:picMk id="7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50:35.589" v="130" actId="1076"/>
          <ac:picMkLst>
            <pc:docMk/>
            <pc:sldMk cId="3940241737" sldId="298"/>
            <ac:picMk id="8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50:16.240" v="126" actId="1076"/>
          <ac:picMkLst>
            <pc:docMk/>
            <pc:sldMk cId="3940241737" sldId="298"/>
            <ac:picMk id="9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50:27.488" v="128" actId="1076"/>
          <ac:picMkLst>
            <pc:docMk/>
            <pc:sldMk cId="3940241737" sldId="298"/>
            <ac:picMk id="11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49:54.453" v="119" actId="1076"/>
          <ac:picMkLst>
            <pc:docMk/>
            <pc:sldMk cId="3940241737" sldId="298"/>
            <ac:picMk id="12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50:11.947" v="125" actId="1076"/>
          <ac:picMkLst>
            <pc:docMk/>
            <pc:sldMk cId="3940241737" sldId="298"/>
            <ac:picMk id="13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49:35.573" v="115" actId="1076"/>
          <ac:picMkLst>
            <pc:docMk/>
            <pc:sldMk cId="3940241737" sldId="298"/>
            <ac:picMk id="14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50:31.836" v="129" actId="1076"/>
          <ac:picMkLst>
            <pc:docMk/>
            <pc:sldMk cId="3940241737" sldId="298"/>
            <ac:picMk id="15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48:06.308" v="92" actId="1076"/>
          <ac:picMkLst>
            <pc:docMk/>
            <pc:sldMk cId="3940241737" sldId="298"/>
            <ac:picMk id="16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48:12.202" v="95" actId="1076"/>
          <ac:picMkLst>
            <pc:docMk/>
            <pc:sldMk cId="3940241737" sldId="298"/>
            <ac:picMk id="17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50:45.257" v="134" actId="1076"/>
          <ac:picMkLst>
            <pc:docMk/>
            <pc:sldMk cId="3940241737" sldId="298"/>
            <ac:picMk id="21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50:41.141" v="132" actId="1076"/>
          <ac:picMkLst>
            <pc:docMk/>
            <pc:sldMk cId="3940241737" sldId="298"/>
            <ac:picMk id="22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50:43.230" v="133" actId="1076"/>
          <ac:picMkLst>
            <pc:docMk/>
            <pc:sldMk cId="3940241737" sldId="298"/>
            <ac:picMk id="23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47:28.797" v="85" actId="14100"/>
          <ac:picMkLst>
            <pc:docMk/>
            <pc:sldMk cId="3940241737" sldId="298"/>
            <ac:picMk id="24" creationId="{00000000-0000-0000-0000-000000000000}"/>
          </ac:picMkLst>
        </pc:picChg>
        <pc:picChg chg="mod">
          <ac:chgData name="Rob Sewell" userId="c802df42025d5e1f" providerId="LiveId" clId="{51A2B828-8935-41D8-9CA7-ECFC8D28C71F}" dt="2017-09-28T10:50:38.126" v="131" actId="1076"/>
          <ac:picMkLst>
            <pc:docMk/>
            <pc:sldMk cId="3940241737" sldId="298"/>
            <ac:picMk id="26" creationId="{00000000-0000-0000-0000-000000000000}"/>
          </ac:picMkLst>
        </pc:picChg>
      </pc:sldChg>
      <pc:sldChg chg="addSp delSp modSp add ord">
        <pc:chgData name="Rob Sewell" userId="c802df42025d5e1f" providerId="LiveId" clId="{51A2B828-8935-41D8-9CA7-ECFC8D28C71F}" dt="2017-09-28T10:57:08.269" v="238" actId="478"/>
        <pc:sldMkLst>
          <pc:docMk/>
          <pc:sldMk cId="1017000895" sldId="299"/>
        </pc:sldMkLst>
        <pc:picChg chg="add del mod">
          <ac:chgData name="Rob Sewell" userId="c802df42025d5e1f" providerId="LiveId" clId="{51A2B828-8935-41D8-9CA7-ECFC8D28C71F}" dt="2017-09-28T10:57:08.269" v="238" actId="478"/>
          <ac:picMkLst>
            <pc:docMk/>
            <pc:sldMk cId="1017000895" sldId="299"/>
            <ac:picMk id="2" creationId="{82AE7607-F86B-404D-ACBC-E22669F72C89}"/>
          </ac:picMkLst>
        </pc:picChg>
      </pc:sldChg>
      <pc:sldChg chg="addSp delSp modSp add">
        <pc:chgData name="Rob Sewell" userId="c802df42025d5e1f" providerId="LiveId" clId="{51A2B828-8935-41D8-9CA7-ECFC8D28C71F}" dt="2017-09-28T10:57:14.734" v="249" actId="20577"/>
        <pc:sldMkLst>
          <pc:docMk/>
          <pc:sldMk cId="3260902988" sldId="300"/>
        </pc:sldMkLst>
        <pc:spChg chg="mod">
          <ac:chgData name="Rob Sewell" userId="c802df42025d5e1f" providerId="LiveId" clId="{51A2B828-8935-41D8-9CA7-ECFC8D28C71F}" dt="2017-09-28T10:57:14.734" v="249" actId="20577"/>
          <ac:spMkLst>
            <pc:docMk/>
            <pc:sldMk cId="3260902988" sldId="300"/>
            <ac:spMk id="2" creationId="{D695D03D-94ED-46AA-8ADB-DD9E80BDF15B}"/>
          </ac:spMkLst>
        </pc:spChg>
        <pc:picChg chg="del">
          <ac:chgData name="Rob Sewell" userId="c802df42025d5e1f" providerId="LiveId" clId="{51A2B828-8935-41D8-9CA7-ECFC8D28C71F}" dt="2017-09-28T10:56:29.421" v="227" actId="478"/>
          <ac:picMkLst>
            <pc:docMk/>
            <pc:sldMk cId="3260902988" sldId="300"/>
            <ac:picMk id="3" creationId="{DBBE2603-E785-43B5-873C-D2FBAE659DCD}"/>
          </ac:picMkLst>
        </pc:picChg>
        <pc:picChg chg="del">
          <ac:chgData name="Rob Sewell" userId="c802df42025d5e1f" providerId="LiveId" clId="{51A2B828-8935-41D8-9CA7-ECFC8D28C71F}" dt="2017-09-28T10:56:30.078" v="228" actId="478"/>
          <ac:picMkLst>
            <pc:docMk/>
            <pc:sldMk cId="3260902988" sldId="300"/>
            <ac:picMk id="4" creationId="{011CC2E7-57F0-4505-817D-1840BA27BBE3}"/>
          </ac:picMkLst>
        </pc:picChg>
        <pc:picChg chg="del mod">
          <ac:chgData name="Rob Sewell" userId="c802df42025d5e1f" providerId="LiveId" clId="{51A2B828-8935-41D8-9CA7-ECFC8D28C71F}" dt="2017-09-28T10:56:30.909" v="230" actId="478"/>
          <ac:picMkLst>
            <pc:docMk/>
            <pc:sldMk cId="3260902988" sldId="300"/>
            <ac:picMk id="5" creationId="{BFCBAC35-467B-4972-BDB1-48F1EEEE9595}"/>
          </ac:picMkLst>
        </pc:picChg>
        <pc:picChg chg="add mod">
          <ac:chgData name="Rob Sewell" userId="c802df42025d5e1f" providerId="LiveId" clId="{51A2B828-8935-41D8-9CA7-ECFC8D28C71F}" dt="2017-09-28T10:57:01.581" v="237" actId="1076"/>
          <ac:picMkLst>
            <pc:docMk/>
            <pc:sldMk cId="3260902988" sldId="300"/>
            <ac:picMk id="6" creationId="{DA10EE68-5391-4FBE-8F9A-C80083AC5F04}"/>
          </ac:picMkLst>
        </pc:picChg>
      </pc:sldChg>
      <pc:sldChg chg="add del">
        <pc:chgData name="Rob Sewell" userId="c802df42025d5e1f" providerId="LiveId" clId="{51A2B828-8935-41D8-9CA7-ECFC8D28C71F}" dt="2017-09-28T10:56:35.760" v="232" actId="20577"/>
        <pc:sldMkLst>
          <pc:docMk/>
          <pc:sldMk cId="4059529085" sldId="301"/>
        </pc:sldMkLst>
      </pc:sldChg>
    </pc:docChg>
  </pc:docChgLst>
  <pc:docChgLst>
    <pc:chgData name="Rob Sewell" userId="c802df42025d5e1f" providerId="LiveId" clId="{8A9BAFE6-1E7C-4B06-B855-64922D3370AB}"/>
    <pc:docChg chg="undo custSel addSld delSld modSld">
      <pc:chgData name="Rob Sewell" userId="c802df42025d5e1f" providerId="LiveId" clId="{8A9BAFE6-1E7C-4B06-B855-64922D3370AB}" dt="2017-09-19T18:13:55.270" v="156" actId="13926"/>
      <pc:docMkLst>
        <pc:docMk/>
      </pc:docMkLst>
      <pc:sldChg chg="del">
        <pc:chgData name="Rob Sewell" userId="c802df42025d5e1f" providerId="LiveId" clId="{8A9BAFE6-1E7C-4B06-B855-64922D3370AB}" dt="2017-09-19T18:10:17.557" v="135" actId="2696"/>
        <pc:sldMkLst>
          <pc:docMk/>
          <pc:sldMk cId="2215894925" sldId="261"/>
        </pc:sldMkLst>
      </pc:sldChg>
      <pc:sldChg chg="del">
        <pc:chgData name="Rob Sewell" userId="c802df42025d5e1f" providerId="LiveId" clId="{8A9BAFE6-1E7C-4B06-B855-64922D3370AB}" dt="2017-09-19T18:10:17.525" v="132" actId="2696"/>
        <pc:sldMkLst>
          <pc:docMk/>
          <pc:sldMk cId="2890044983" sldId="270"/>
        </pc:sldMkLst>
      </pc:sldChg>
      <pc:sldChg chg="del">
        <pc:chgData name="Rob Sewell" userId="c802df42025d5e1f" providerId="LiveId" clId="{8A9BAFE6-1E7C-4B06-B855-64922D3370AB}" dt="2017-09-19T18:10:17.571" v="136" actId="2696"/>
        <pc:sldMkLst>
          <pc:docMk/>
          <pc:sldMk cId="3987161561" sldId="271"/>
        </pc:sldMkLst>
      </pc:sldChg>
      <pc:sldChg chg="del">
        <pc:chgData name="Rob Sewell" userId="c802df42025d5e1f" providerId="LiveId" clId="{8A9BAFE6-1E7C-4B06-B855-64922D3370AB}" dt="2017-09-19T18:10:17.583" v="137" actId="2696"/>
        <pc:sldMkLst>
          <pc:docMk/>
          <pc:sldMk cId="3943332942" sldId="272"/>
        </pc:sldMkLst>
      </pc:sldChg>
      <pc:sldChg chg="del">
        <pc:chgData name="Rob Sewell" userId="c802df42025d5e1f" providerId="LiveId" clId="{8A9BAFE6-1E7C-4B06-B855-64922D3370AB}" dt="2017-09-19T18:10:17.595" v="138" actId="2696"/>
        <pc:sldMkLst>
          <pc:docMk/>
          <pc:sldMk cId="3522463414" sldId="273"/>
        </pc:sldMkLst>
      </pc:sldChg>
      <pc:sldChg chg="del">
        <pc:chgData name="Rob Sewell" userId="c802df42025d5e1f" providerId="LiveId" clId="{8A9BAFE6-1E7C-4B06-B855-64922D3370AB}" dt="2017-09-19T18:10:17.602" v="139" actId="2696"/>
        <pc:sldMkLst>
          <pc:docMk/>
          <pc:sldMk cId="2715791740" sldId="274"/>
        </pc:sldMkLst>
      </pc:sldChg>
      <pc:sldChg chg="del">
        <pc:chgData name="Rob Sewell" userId="c802df42025d5e1f" providerId="LiveId" clId="{8A9BAFE6-1E7C-4B06-B855-64922D3370AB}" dt="2017-09-19T18:10:17.629" v="140" actId="2696"/>
        <pc:sldMkLst>
          <pc:docMk/>
          <pc:sldMk cId="1852375016" sldId="275"/>
        </pc:sldMkLst>
      </pc:sldChg>
      <pc:sldChg chg="del">
        <pc:chgData name="Rob Sewell" userId="c802df42025d5e1f" providerId="LiveId" clId="{8A9BAFE6-1E7C-4B06-B855-64922D3370AB}" dt="2017-09-19T18:10:17.641" v="141" actId="2696"/>
        <pc:sldMkLst>
          <pc:docMk/>
          <pc:sldMk cId="610033653" sldId="276"/>
        </pc:sldMkLst>
      </pc:sldChg>
      <pc:sldChg chg="del">
        <pc:chgData name="Rob Sewell" userId="c802df42025d5e1f" providerId="LiveId" clId="{8A9BAFE6-1E7C-4B06-B855-64922D3370AB}" dt="2017-09-19T18:10:17.654" v="142" actId="2696"/>
        <pc:sldMkLst>
          <pc:docMk/>
          <pc:sldMk cId="120962863" sldId="277"/>
        </pc:sldMkLst>
      </pc:sldChg>
      <pc:sldChg chg="del">
        <pc:chgData name="Rob Sewell" userId="c802df42025d5e1f" providerId="LiveId" clId="{8A9BAFE6-1E7C-4B06-B855-64922D3370AB}" dt="2017-09-19T18:10:17.679" v="144" actId="2696"/>
        <pc:sldMkLst>
          <pc:docMk/>
          <pc:sldMk cId="930272331" sldId="278"/>
        </pc:sldMkLst>
      </pc:sldChg>
      <pc:sldChg chg="del">
        <pc:chgData name="Rob Sewell" userId="c802df42025d5e1f" providerId="LiveId" clId="{8A9BAFE6-1E7C-4B06-B855-64922D3370AB}" dt="2017-09-19T18:10:17.716" v="146" actId="2696"/>
        <pc:sldMkLst>
          <pc:docMk/>
          <pc:sldMk cId="3450897045" sldId="280"/>
        </pc:sldMkLst>
      </pc:sldChg>
      <pc:sldChg chg="del">
        <pc:chgData name="Rob Sewell" userId="c802df42025d5e1f" providerId="LiveId" clId="{8A9BAFE6-1E7C-4B06-B855-64922D3370AB}" dt="2017-09-19T18:10:17.747" v="147" actId="2696"/>
        <pc:sldMkLst>
          <pc:docMk/>
          <pc:sldMk cId="2646172602" sldId="282"/>
        </pc:sldMkLst>
      </pc:sldChg>
      <pc:sldChg chg="del">
        <pc:chgData name="Rob Sewell" userId="c802df42025d5e1f" providerId="LiveId" clId="{8A9BAFE6-1E7C-4B06-B855-64922D3370AB}" dt="2017-09-19T18:10:17.766" v="148" actId="2696"/>
        <pc:sldMkLst>
          <pc:docMk/>
          <pc:sldMk cId="3474579323" sldId="283"/>
        </pc:sldMkLst>
      </pc:sldChg>
      <pc:sldChg chg="del">
        <pc:chgData name="Rob Sewell" userId="c802df42025d5e1f" providerId="LiveId" clId="{8A9BAFE6-1E7C-4B06-B855-64922D3370AB}" dt="2017-09-19T18:10:17.789" v="149" actId="2696"/>
        <pc:sldMkLst>
          <pc:docMk/>
          <pc:sldMk cId="804619340" sldId="284"/>
        </pc:sldMkLst>
      </pc:sldChg>
      <pc:sldChg chg="del">
        <pc:chgData name="Rob Sewell" userId="c802df42025d5e1f" providerId="LiveId" clId="{8A9BAFE6-1E7C-4B06-B855-64922D3370AB}" dt="2017-09-19T18:10:17.542" v="134" actId="2696"/>
        <pc:sldMkLst>
          <pc:docMk/>
          <pc:sldMk cId="505776925" sldId="285"/>
        </pc:sldMkLst>
      </pc:sldChg>
      <pc:sldChg chg="del">
        <pc:chgData name="Rob Sewell" userId="c802df42025d5e1f" providerId="LiveId" clId="{8A9BAFE6-1E7C-4B06-B855-64922D3370AB}" dt="2017-09-19T18:10:17.696" v="145" actId="2696"/>
        <pc:sldMkLst>
          <pc:docMk/>
          <pc:sldMk cId="2578623473" sldId="286"/>
        </pc:sldMkLst>
      </pc:sldChg>
      <pc:sldChg chg="delSp modSp add modTransition setBg">
        <pc:chgData name="Rob Sewell" userId="c802df42025d5e1f" providerId="LiveId" clId="{8A9BAFE6-1E7C-4B06-B855-64922D3370AB}" dt="2017-09-19T18:13:55.270" v="156" actId="13926"/>
        <pc:sldMkLst>
          <pc:docMk/>
          <pc:sldMk cId="98747621" sldId="287"/>
        </pc:sldMkLst>
        <pc:spChg chg="mod">
          <ac:chgData name="Rob Sewell" userId="c802df42025d5e1f" providerId="LiveId" clId="{8A9BAFE6-1E7C-4B06-B855-64922D3370AB}" dt="2017-09-19T18:13:55.270" v="156" actId="13926"/>
          <ac:spMkLst>
            <pc:docMk/>
            <pc:sldMk cId="98747621" sldId="287"/>
            <ac:spMk id="4" creationId="{00000000-0000-0000-0000-000000000000}"/>
          </ac:spMkLst>
        </pc:spChg>
        <pc:picChg chg="del">
          <ac:chgData name="Rob Sewell" userId="c802df42025d5e1f" providerId="LiveId" clId="{8A9BAFE6-1E7C-4B06-B855-64922D3370AB}" dt="2017-09-19T18:05:02.351" v="51" actId="478"/>
          <ac:picMkLst>
            <pc:docMk/>
            <pc:sldMk cId="98747621" sldId="287"/>
            <ac:picMk id="10" creationId="{6675D417-91FE-4F4C-876D-2A2C63A163F0}"/>
          </ac:picMkLst>
        </pc:picChg>
      </pc:sldChg>
      <pc:sldChg chg="delSp modSp add modTransition setBg">
        <pc:chgData name="Rob Sewell" userId="c802df42025d5e1f" providerId="LiveId" clId="{8A9BAFE6-1E7C-4B06-B855-64922D3370AB}" dt="2017-09-19T18:04:31.144" v="25" actId="13926"/>
        <pc:sldMkLst>
          <pc:docMk/>
          <pc:sldMk cId="274853247" sldId="288"/>
        </pc:sldMkLst>
        <pc:spChg chg="mod">
          <ac:chgData name="Rob Sewell" userId="c802df42025d5e1f" providerId="LiveId" clId="{8A9BAFE6-1E7C-4B06-B855-64922D3370AB}" dt="2017-09-19T18:04:28.601" v="24" actId="13926"/>
          <ac:spMkLst>
            <pc:docMk/>
            <pc:sldMk cId="274853247" sldId="288"/>
            <ac:spMk id="9" creationId="{00000000-0000-0000-0000-000000000000}"/>
          </ac:spMkLst>
        </pc:spChg>
        <pc:spChg chg="mod">
          <ac:chgData name="Rob Sewell" userId="c802df42025d5e1f" providerId="LiveId" clId="{8A9BAFE6-1E7C-4B06-B855-64922D3370AB}" dt="2017-09-19T18:04:31.144" v="25" actId="13926"/>
          <ac:spMkLst>
            <pc:docMk/>
            <pc:sldMk cId="274853247" sldId="288"/>
            <ac:spMk id="11" creationId="{00000000-0000-0000-0000-000000000000}"/>
          </ac:spMkLst>
        </pc:spChg>
        <pc:spChg chg="mod">
          <ac:chgData name="Rob Sewell" userId="c802df42025d5e1f" providerId="LiveId" clId="{8A9BAFE6-1E7C-4B06-B855-64922D3370AB}" dt="2017-09-19T18:03:20.288" v="12" actId="13926"/>
          <ac:spMkLst>
            <pc:docMk/>
            <pc:sldMk cId="274853247" sldId="288"/>
            <ac:spMk id="12" creationId="{00000000-0000-0000-0000-000000000000}"/>
          </ac:spMkLst>
        </pc:spChg>
        <pc:picChg chg="del mod">
          <ac:chgData name="Rob Sewell" userId="c802df42025d5e1f" providerId="LiveId" clId="{8A9BAFE6-1E7C-4B06-B855-64922D3370AB}" dt="2017-09-19T18:02:45.287" v="3" actId="478"/>
          <ac:picMkLst>
            <pc:docMk/>
            <pc:sldMk cId="274853247" sldId="288"/>
            <ac:picMk id="6" creationId="{1371F723-5401-45A5-ACB0-4D237C599BE0}"/>
          </ac:picMkLst>
        </pc:picChg>
      </pc:sldChg>
      <pc:sldChg chg="delSp modSp add modTransition setBg">
        <pc:chgData name="Rob Sewell" userId="c802df42025d5e1f" providerId="LiveId" clId="{8A9BAFE6-1E7C-4B06-B855-64922D3370AB}" dt="2017-09-19T18:04:38.868" v="26" actId="13926"/>
        <pc:sldMkLst>
          <pc:docMk/>
          <pc:sldMk cId="899732955" sldId="289"/>
        </pc:sldMkLst>
        <pc:spChg chg="mod">
          <ac:chgData name="Rob Sewell" userId="c802df42025d5e1f" providerId="LiveId" clId="{8A9BAFE6-1E7C-4B06-B855-64922D3370AB}" dt="2017-09-19T18:04:38.868" v="26" actId="13926"/>
          <ac:spMkLst>
            <pc:docMk/>
            <pc:sldMk cId="899732955" sldId="289"/>
            <ac:spMk id="9" creationId="{00000000-0000-0000-0000-000000000000}"/>
          </ac:spMkLst>
        </pc:spChg>
        <pc:spChg chg="mod">
          <ac:chgData name="Rob Sewell" userId="c802df42025d5e1f" providerId="LiveId" clId="{8A9BAFE6-1E7C-4B06-B855-64922D3370AB}" dt="2017-09-19T18:03:42.518" v="18" actId="13926"/>
          <ac:spMkLst>
            <pc:docMk/>
            <pc:sldMk cId="899732955" sldId="289"/>
            <ac:spMk id="12" creationId="{00000000-0000-0000-0000-000000000000}"/>
          </ac:spMkLst>
        </pc:spChg>
        <pc:picChg chg="del">
          <ac:chgData name="Rob Sewell" userId="c802df42025d5e1f" providerId="LiveId" clId="{8A9BAFE6-1E7C-4B06-B855-64922D3370AB}" dt="2017-09-19T18:04:03.174" v="23" actId="478"/>
          <ac:picMkLst>
            <pc:docMk/>
            <pc:sldMk cId="899732955" sldId="289"/>
            <ac:picMk id="5" creationId="{423FE56F-CEDD-44CC-807A-B99C5F230FC8}"/>
          </ac:picMkLst>
        </pc:picChg>
      </pc:sldChg>
      <pc:sldChg chg="delSp modSp add modTransition setBg">
        <pc:chgData name="Rob Sewell" userId="c802df42025d5e1f" providerId="LiveId" clId="{8A9BAFE6-1E7C-4B06-B855-64922D3370AB}" dt="2017-09-19T18:05:55.873" v="69" actId="13926"/>
        <pc:sldMkLst>
          <pc:docMk/>
          <pc:sldMk cId="4187190148" sldId="290"/>
        </pc:sldMkLst>
        <pc:spChg chg="mod">
          <ac:chgData name="Rob Sewell" userId="c802df42025d5e1f" providerId="LiveId" clId="{8A9BAFE6-1E7C-4B06-B855-64922D3370AB}" dt="2017-09-19T18:05:51.202" v="67" actId="13926"/>
          <ac:spMkLst>
            <pc:docMk/>
            <pc:sldMk cId="4187190148" sldId="290"/>
            <ac:spMk id="2" creationId="{00000000-0000-0000-0000-000000000000}"/>
          </ac:spMkLst>
        </pc:spChg>
        <pc:spChg chg="mod">
          <ac:chgData name="Rob Sewell" userId="c802df42025d5e1f" providerId="LiveId" clId="{8A9BAFE6-1E7C-4B06-B855-64922D3370AB}" dt="2017-09-19T18:05:55.873" v="69" actId="13926"/>
          <ac:spMkLst>
            <pc:docMk/>
            <pc:sldMk cId="4187190148" sldId="290"/>
            <ac:spMk id="9" creationId="{00000000-0000-0000-0000-000000000000}"/>
          </ac:spMkLst>
        </pc:spChg>
        <pc:spChg chg="mod">
          <ac:chgData name="Rob Sewell" userId="c802df42025d5e1f" providerId="LiveId" clId="{8A9BAFE6-1E7C-4B06-B855-64922D3370AB}" dt="2017-09-19T18:05:36.707" v="61" actId="13926"/>
          <ac:spMkLst>
            <pc:docMk/>
            <pc:sldMk cId="4187190148" sldId="290"/>
            <ac:spMk id="12" creationId="{00000000-0000-0000-0000-000000000000}"/>
          </ac:spMkLst>
        </pc:spChg>
        <pc:picChg chg="del">
          <ac:chgData name="Rob Sewell" userId="c802df42025d5e1f" providerId="LiveId" clId="{8A9BAFE6-1E7C-4B06-B855-64922D3370AB}" dt="2017-09-19T18:05:53.035" v="68" actId="478"/>
          <ac:picMkLst>
            <pc:docMk/>
            <pc:sldMk cId="4187190148" sldId="290"/>
            <ac:picMk id="6" creationId="{0D0378A2-5D2F-455A-89C5-D1C96A6B2FDF}"/>
          </ac:picMkLst>
        </pc:picChg>
      </pc:sldChg>
      <pc:sldChg chg="delSp modSp add modTransition setBg">
        <pc:chgData name="Rob Sewell" userId="c802df42025d5e1f" providerId="LiveId" clId="{8A9BAFE6-1E7C-4B06-B855-64922D3370AB}" dt="2017-09-19T18:06:24.801" v="77" actId="478"/>
        <pc:sldMkLst>
          <pc:docMk/>
          <pc:sldMk cId="1455764270" sldId="291"/>
        </pc:sldMkLst>
        <pc:spChg chg="mod">
          <ac:chgData name="Rob Sewell" userId="c802df42025d5e1f" providerId="LiveId" clId="{8A9BAFE6-1E7C-4B06-B855-64922D3370AB}" dt="2017-09-19T18:06:22.112" v="76" actId="255"/>
          <ac:spMkLst>
            <pc:docMk/>
            <pc:sldMk cId="1455764270" sldId="291"/>
            <ac:spMk id="12" creationId="{00000000-0000-0000-0000-000000000000}"/>
          </ac:spMkLst>
        </pc:spChg>
        <pc:picChg chg="del">
          <ac:chgData name="Rob Sewell" userId="c802df42025d5e1f" providerId="LiveId" clId="{8A9BAFE6-1E7C-4B06-B855-64922D3370AB}" dt="2017-09-19T18:06:24.801" v="77" actId="478"/>
          <ac:picMkLst>
            <pc:docMk/>
            <pc:sldMk cId="1455764270" sldId="291"/>
            <ac:picMk id="6" creationId="{F70AE408-2B42-4088-9D40-4D6D48E0ECCE}"/>
          </ac:picMkLst>
        </pc:picChg>
      </pc:sldChg>
      <pc:sldChg chg="delSp modSp add modTransition setBg">
        <pc:chgData name="Rob Sewell" userId="c802df42025d5e1f" providerId="LiveId" clId="{8A9BAFE6-1E7C-4B06-B855-64922D3370AB}" dt="2017-09-19T18:07:16.047" v="90" actId="478"/>
        <pc:sldMkLst>
          <pc:docMk/>
          <pc:sldMk cId="2179240212" sldId="292"/>
        </pc:sldMkLst>
        <pc:spChg chg="mod">
          <ac:chgData name="Rob Sewell" userId="c802df42025d5e1f" providerId="LiveId" clId="{8A9BAFE6-1E7C-4B06-B855-64922D3370AB}" dt="2017-09-19T18:07:14.229" v="89" actId="478"/>
          <ac:spMkLst>
            <pc:docMk/>
            <pc:sldMk cId="2179240212" sldId="292"/>
            <ac:spMk id="9" creationId="{00000000-0000-0000-0000-000000000000}"/>
          </ac:spMkLst>
        </pc:spChg>
        <pc:spChg chg="mod">
          <ac:chgData name="Rob Sewell" userId="c802df42025d5e1f" providerId="LiveId" clId="{8A9BAFE6-1E7C-4B06-B855-64922D3370AB}" dt="2017-09-19T18:06:46.542" v="83" actId="14100"/>
          <ac:spMkLst>
            <pc:docMk/>
            <pc:sldMk cId="2179240212" sldId="292"/>
            <ac:spMk id="12" creationId="{00000000-0000-0000-0000-000000000000}"/>
          </ac:spMkLst>
        </pc:spChg>
        <pc:picChg chg="del">
          <ac:chgData name="Rob Sewell" userId="c802df42025d5e1f" providerId="LiveId" clId="{8A9BAFE6-1E7C-4B06-B855-64922D3370AB}" dt="2017-09-19T18:07:16.047" v="90" actId="478"/>
          <ac:picMkLst>
            <pc:docMk/>
            <pc:sldMk cId="2179240212" sldId="292"/>
            <ac:picMk id="6" creationId="{930D6590-BC91-442E-9F29-912E23F8660E}"/>
          </ac:picMkLst>
        </pc:picChg>
      </pc:sldChg>
      <pc:sldChg chg="delSp modSp add modTransition setBg">
        <pc:chgData name="Rob Sewell" userId="c802df42025d5e1f" providerId="LiveId" clId="{8A9BAFE6-1E7C-4B06-B855-64922D3370AB}" dt="2017-09-19T18:08:12.369" v="103" actId="478"/>
        <pc:sldMkLst>
          <pc:docMk/>
          <pc:sldMk cId="2142823199" sldId="293"/>
        </pc:sldMkLst>
        <pc:spChg chg="mod">
          <ac:chgData name="Rob Sewell" userId="c802df42025d5e1f" providerId="LiveId" clId="{8A9BAFE6-1E7C-4B06-B855-64922D3370AB}" dt="2017-09-19T18:08:07.326" v="102" actId="1076"/>
          <ac:spMkLst>
            <pc:docMk/>
            <pc:sldMk cId="2142823199" sldId="293"/>
            <ac:spMk id="2" creationId="{00000000-0000-0000-0000-000000000000}"/>
          </ac:spMkLst>
        </pc:spChg>
        <pc:spChg chg="mod">
          <ac:chgData name="Rob Sewell" userId="c802df42025d5e1f" providerId="LiveId" clId="{8A9BAFE6-1E7C-4B06-B855-64922D3370AB}" dt="2017-09-19T18:07:38.042" v="94" actId="478"/>
          <ac:spMkLst>
            <pc:docMk/>
            <pc:sldMk cId="2142823199" sldId="293"/>
            <ac:spMk id="12" creationId="{00000000-0000-0000-0000-000000000000}"/>
          </ac:spMkLst>
        </pc:spChg>
        <pc:picChg chg="del">
          <ac:chgData name="Rob Sewell" userId="c802df42025d5e1f" providerId="LiveId" clId="{8A9BAFE6-1E7C-4B06-B855-64922D3370AB}" dt="2017-09-19T18:08:12.369" v="103" actId="478"/>
          <ac:picMkLst>
            <pc:docMk/>
            <pc:sldMk cId="2142823199" sldId="293"/>
            <ac:picMk id="6" creationId="{785C7F3F-BF68-4546-8E72-288EA2CF71D3}"/>
          </ac:picMkLst>
        </pc:picChg>
      </pc:sldChg>
      <pc:sldChg chg="delSp modSp add modTransition setBg">
        <pc:chgData name="Rob Sewell" userId="c802df42025d5e1f" providerId="LiveId" clId="{8A9BAFE6-1E7C-4B06-B855-64922D3370AB}" dt="2017-09-19T18:08:54.766" v="115" actId="13926"/>
        <pc:sldMkLst>
          <pc:docMk/>
          <pc:sldMk cId="1510186156" sldId="294"/>
        </pc:sldMkLst>
        <pc:spChg chg="mod">
          <ac:chgData name="Rob Sewell" userId="c802df42025d5e1f" providerId="LiveId" clId="{8A9BAFE6-1E7C-4B06-B855-64922D3370AB}" dt="2017-09-19T18:08:54.766" v="115" actId="13926"/>
          <ac:spMkLst>
            <pc:docMk/>
            <pc:sldMk cId="1510186156" sldId="294"/>
            <ac:spMk id="2" creationId="{00000000-0000-0000-0000-000000000000}"/>
          </ac:spMkLst>
        </pc:spChg>
        <pc:spChg chg="mod">
          <ac:chgData name="Rob Sewell" userId="c802df42025d5e1f" providerId="LiveId" clId="{8A9BAFE6-1E7C-4B06-B855-64922D3370AB}" dt="2017-09-19T18:08:31.592" v="109" actId="14100"/>
          <ac:spMkLst>
            <pc:docMk/>
            <pc:sldMk cId="1510186156" sldId="294"/>
            <ac:spMk id="12" creationId="{00000000-0000-0000-0000-000000000000}"/>
          </ac:spMkLst>
        </pc:spChg>
        <pc:picChg chg="del">
          <ac:chgData name="Rob Sewell" userId="c802df42025d5e1f" providerId="LiveId" clId="{8A9BAFE6-1E7C-4B06-B855-64922D3370AB}" dt="2017-09-19T18:08:49.916" v="114" actId="478"/>
          <ac:picMkLst>
            <pc:docMk/>
            <pc:sldMk cId="1510186156" sldId="294"/>
            <ac:picMk id="5" creationId="{279F35AC-A90F-4AEA-AEE2-30D4DF1BC6F5}"/>
          </ac:picMkLst>
        </pc:picChg>
      </pc:sldChg>
      <pc:sldChg chg="delSp modSp add modTransition setBg">
        <pc:chgData name="Rob Sewell" userId="c802df42025d5e1f" providerId="LiveId" clId="{8A9BAFE6-1E7C-4B06-B855-64922D3370AB}" dt="2017-09-19T18:09:58.238" v="130" actId="478"/>
        <pc:sldMkLst>
          <pc:docMk/>
          <pc:sldMk cId="1809566152" sldId="295"/>
        </pc:sldMkLst>
        <pc:spChg chg="mod">
          <ac:chgData name="Rob Sewell" userId="c802df42025d5e1f" providerId="LiveId" clId="{8A9BAFE6-1E7C-4B06-B855-64922D3370AB}" dt="2017-09-19T18:09:54.270" v="129" actId="478"/>
          <ac:spMkLst>
            <pc:docMk/>
            <pc:sldMk cId="1809566152" sldId="295"/>
            <ac:spMk id="2" creationId="{00000000-0000-0000-0000-000000000000}"/>
          </ac:spMkLst>
        </pc:spChg>
        <pc:spChg chg="mod">
          <ac:chgData name="Rob Sewell" userId="c802df42025d5e1f" providerId="LiveId" clId="{8A9BAFE6-1E7C-4B06-B855-64922D3370AB}" dt="2017-09-19T18:09:15.879" v="119" actId="478"/>
          <ac:spMkLst>
            <pc:docMk/>
            <pc:sldMk cId="1809566152" sldId="295"/>
            <ac:spMk id="3" creationId="{00000000-0000-0000-0000-000000000000}"/>
          </ac:spMkLst>
        </pc:spChg>
        <pc:spChg chg="mod">
          <ac:chgData name="Rob Sewell" userId="c802df42025d5e1f" providerId="LiveId" clId="{8A9BAFE6-1E7C-4B06-B855-64922D3370AB}" dt="2017-09-19T18:09:36.118" v="125" actId="478"/>
          <ac:spMkLst>
            <pc:docMk/>
            <pc:sldMk cId="1809566152" sldId="295"/>
            <ac:spMk id="12" creationId="{00000000-0000-0000-0000-000000000000}"/>
          </ac:spMkLst>
        </pc:spChg>
        <pc:picChg chg="del">
          <ac:chgData name="Rob Sewell" userId="c802df42025d5e1f" providerId="LiveId" clId="{8A9BAFE6-1E7C-4B06-B855-64922D3370AB}" dt="2017-09-19T18:09:58.238" v="130" actId="478"/>
          <ac:picMkLst>
            <pc:docMk/>
            <pc:sldMk cId="1809566152" sldId="295"/>
            <ac:picMk id="8" creationId="{29AB7B0B-030A-43BC-838E-6E9E3611A547}"/>
          </ac:picMkLst>
        </pc:picChg>
      </pc:sldChg>
      <pc:sldChg chg="add">
        <pc:chgData name="Rob Sewell" userId="c802df42025d5e1f" providerId="LiveId" clId="{8A9BAFE6-1E7C-4B06-B855-64922D3370AB}" dt="2017-09-19T18:11:15.202" v="150" actId="13926"/>
        <pc:sldMkLst>
          <pc:docMk/>
          <pc:sldMk cId="505776925" sldId="296"/>
        </pc:sldMkLst>
      </pc:sldChg>
      <pc:sldChg chg="add del modTransition">
        <pc:chgData name="Rob Sewell" userId="c802df42025d5e1f" providerId="LiveId" clId="{8A9BAFE6-1E7C-4B06-B855-64922D3370AB}" dt="2017-09-19T18:10:02.697" v="131" actId="2696"/>
        <pc:sldMkLst>
          <pc:docMk/>
          <pc:sldMk cId="3880213463" sldId="296"/>
        </pc:sldMkLst>
      </pc:sldChg>
      <pc:sldMasterChg chg="delSldLayout">
        <pc:chgData name="Rob Sewell" userId="c802df42025d5e1f" providerId="LiveId" clId="{8A9BAFE6-1E7C-4B06-B855-64922D3370AB}" dt="2017-09-19T18:10:17.658" v="143" actId="2696"/>
        <pc:sldMasterMkLst>
          <pc:docMk/>
          <pc:sldMasterMk cId="535636480" sldId="2147483660"/>
        </pc:sldMasterMkLst>
        <pc:sldLayoutChg chg="del">
          <pc:chgData name="Rob Sewell" userId="c802df42025d5e1f" providerId="LiveId" clId="{8A9BAFE6-1E7C-4B06-B855-64922D3370AB}" dt="2017-09-19T18:10:17.527" v="133" actId="2696"/>
          <pc:sldLayoutMkLst>
            <pc:docMk/>
            <pc:sldMasterMk cId="535636480" sldId="2147483660"/>
            <pc:sldLayoutMk cId="3777205536" sldId="2147483672"/>
          </pc:sldLayoutMkLst>
        </pc:sldLayoutChg>
        <pc:sldLayoutChg chg="del">
          <pc:chgData name="Rob Sewell" userId="c802df42025d5e1f" providerId="LiveId" clId="{8A9BAFE6-1E7C-4B06-B855-64922D3370AB}" dt="2017-09-19T18:10:17.658" v="143" actId="2696"/>
          <pc:sldLayoutMkLst>
            <pc:docMk/>
            <pc:sldMasterMk cId="535636480" sldId="2147483660"/>
            <pc:sldLayoutMk cId="3262986526" sldId="2147483673"/>
          </pc:sldLayoutMkLst>
        </pc:sldLayoutChg>
      </pc:sldMasterChg>
    </pc:docChg>
  </pc:docChgLst>
  <pc:docChgLst>
    <pc:chgData name="Rob Sewell" userId="c802df42025d5e1f" providerId="LiveId" clId="{C4510D9F-6B3D-4884-9BFE-8675EA938BE4}"/>
    <pc:docChg chg="undo addSld delSld modSld">
      <pc:chgData name="Rob Sewell" userId="c802df42025d5e1f" providerId="LiveId" clId="{C4510D9F-6B3D-4884-9BFE-8675EA938BE4}" dt="2017-10-03T09:05:44.234" v="13" actId="2696"/>
      <pc:docMkLst>
        <pc:docMk/>
      </pc:docMkLst>
      <pc:sldChg chg="modSp">
        <pc:chgData name="Rob Sewell" userId="c802df42025d5e1f" providerId="LiveId" clId="{C4510D9F-6B3D-4884-9BFE-8675EA938BE4}" dt="2017-10-03T08:58:30.792" v="10" actId="20577"/>
        <pc:sldMkLst>
          <pc:docMk/>
          <pc:sldMk cId="98747621" sldId="287"/>
        </pc:sldMkLst>
        <pc:spChg chg="mod">
          <ac:chgData name="Rob Sewell" userId="c802df42025d5e1f" providerId="LiveId" clId="{C4510D9F-6B3D-4884-9BFE-8675EA938BE4}" dt="2017-10-03T08:58:30.792" v="10" actId="20577"/>
          <ac:spMkLst>
            <pc:docMk/>
            <pc:sldMk cId="98747621" sldId="287"/>
            <ac:spMk id="4" creationId="{00000000-0000-0000-0000-000000000000}"/>
          </ac:spMkLst>
        </pc:spChg>
      </pc:sldChg>
      <pc:sldChg chg="add">
        <pc:chgData name="Rob Sewell" userId="c802df42025d5e1f" providerId="LiveId" clId="{C4510D9F-6B3D-4884-9BFE-8675EA938BE4}" dt="2017-10-03T09:05:27.730" v="11"/>
        <pc:sldMkLst>
          <pc:docMk/>
          <pc:sldMk cId="2164225936" sldId="301"/>
        </pc:sldMkLst>
      </pc:sldChg>
      <pc:sldChg chg="add del">
        <pc:chgData name="Rob Sewell" userId="c802df42025d5e1f" providerId="LiveId" clId="{C4510D9F-6B3D-4884-9BFE-8675EA938BE4}" dt="2017-10-03T09:05:44.234" v="13" actId="2696"/>
        <pc:sldMkLst>
          <pc:docMk/>
          <pc:sldMk cId="2542042576" sldId="30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10/3/2017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10/3/2017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257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Does it do what I want</a:t>
            </a:r>
          </a:p>
          <a:p>
            <a:r>
              <a:rPr lang="en-GB" dirty="0"/>
              <a:t>If I change it does it do what I want</a:t>
            </a:r>
          </a:p>
          <a:p>
            <a:r>
              <a:rPr lang="en-GB" dirty="0"/>
              <a:t>What is it supposed to do</a:t>
            </a:r>
          </a:p>
          <a:p>
            <a:r>
              <a:rPr lang="en-GB" dirty="0"/>
              <a:t>This is how it is designed</a:t>
            </a:r>
          </a:p>
          <a:p>
            <a:r>
              <a:rPr lang="en-GB" dirty="0"/>
              <a:t>Does it still do what we want when we make big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7E92C-A6B2-4CD9-A188-8139E6D44A1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286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add this</a:t>
            </a:r>
            <a:r>
              <a:rPr lang="en-US" baseline="0" dirty="0"/>
              <a:t> slide in your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9DE8-033B-403C-98E2-CC7E6B4AF7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38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7E92C-A6B2-4CD9-A188-8139E6D44A1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862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10/3/2017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10/3/2017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LUG-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B3685-8765-4367-B571-7B1BFAE33C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982" y="365126"/>
            <a:ext cx="10512862" cy="1027257"/>
          </a:xfrm>
        </p:spPr>
        <p:txBody>
          <a:bodyPr anchor="b" anchorCtr="0">
            <a:normAutofit/>
          </a:bodyPr>
          <a:lstStyle>
            <a:lvl1pPr>
              <a:defRPr sz="3999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937A64-B2ED-477E-A45A-5DFDCE766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2317173"/>
            <a:ext cx="10512862" cy="385979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B45FF94-8CFD-4AF6-AA51-6FCE2456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761D9-E960-4C97-B008-B6DF9DA2CA7C}" type="datetimeFigureOut">
              <a:rPr lang="nl-BE" smtClean="0"/>
              <a:t>3/10/2017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677E5D-9616-4450-826D-71B5A967E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54A1770-56EE-4866-B794-900DC879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2EA71-94FC-4E91-BF00-FC3B2CACB525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525188F4-EFAE-4F7B-9F66-1CF7CC9F42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982" y="1497013"/>
            <a:ext cx="10512862" cy="716251"/>
          </a:xfrm>
        </p:spPr>
        <p:txBody>
          <a:bodyPr/>
          <a:lstStyle>
            <a:lvl1pPr marL="0" indent="0">
              <a:buNone/>
              <a:defRPr b="1">
                <a:solidFill>
                  <a:srgbClr val="E63312"/>
                </a:solidFill>
              </a:defRPr>
            </a:lvl1pPr>
          </a:lstStyle>
          <a:p>
            <a:pPr lvl="0"/>
            <a:r>
              <a:rPr lang="nl-BE" dirty="0"/>
              <a:t>Subtitel bewerken</a:t>
            </a:r>
          </a:p>
        </p:txBody>
      </p:sp>
    </p:spTree>
    <p:extLst>
      <p:ext uri="{BB962C8B-B14F-4D97-AF65-F5344CB8AC3E}">
        <p14:creationId xmlns:p14="http://schemas.microsoft.com/office/powerpoint/2010/main" val="201319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10/3/2017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10/3/2017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10/3/2017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10/3/2017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10/3/2017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10/3/2017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10/3/2017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10/3/2017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10/3/2017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pesterbook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ster/Pester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mynd.com/blog/five-factor-test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pg"/><Relationship Id="rId18" Type="http://schemas.openxmlformats.org/officeDocument/2006/relationships/image" Target="../media/image33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jp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jp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A76C0B-998D-4948-B6F9-A085211AE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" y="0"/>
            <a:ext cx="1636237" cy="2694150"/>
          </a:xfrm>
          <a:prstGeom prst="rect">
            <a:avLst/>
          </a:prstGeom>
          <a:effectLst>
            <a:softEdge rad="533400"/>
          </a:effectLst>
        </p:spPr>
      </p:pic>
      <p:sp>
        <p:nvSpPr>
          <p:cNvPr id="4" name="TextBox 3"/>
          <p:cNvSpPr txBox="1"/>
          <p:nvPr/>
        </p:nvSpPr>
        <p:spPr>
          <a:xfrm>
            <a:off x="807719" y="703546"/>
            <a:ext cx="10337541" cy="5261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 </a:t>
            </a:r>
            <a:r>
              <a:rPr lang="en-GB" sz="2399" dirty="0">
                <a:solidFill>
                  <a:srgbClr val="00FF00"/>
                </a:solidFill>
                <a:latin typeface="Lucida Console" panose="020B0609040504020204" pitchFamily="49" charset="0"/>
              </a:rPr>
              <a:t>Describing DataMinds Presentation</a:t>
            </a:r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FF00"/>
                </a:solidFill>
                <a:latin typeface="Lucida Console" panose="020B0609040504020204" pitchFamily="49" charset="0"/>
              </a:rPr>
              <a:t>  Context Presentation</a:t>
            </a:r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6400"/>
                </a:solidFill>
                <a:latin typeface="Lucida Console" panose="020B0609040504020204" pitchFamily="49" charset="0"/>
              </a:rPr>
              <a:t>    </a:t>
            </a:r>
            <a:r>
              <a:rPr lang="en-GB" sz="2399" dirty="0">
                <a:solidFill>
                  <a:srgbClr val="00640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[+] Title Should Be </a:t>
            </a:r>
            <a:r>
              <a:rPr lang="en-GB" sz="2399" dirty="0">
                <a:solidFill>
                  <a:srgbClr val="006400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'Introduction to Pester‘</a:t>
            </a:r>
            <a:r>
              <a:rPr lang="en-GB" sz="2399" dirty="0">
                <a:solidFill>
                  <a:srgbClr val="006400"/>
                </a:solidFill>
                <a:latin typeface="Lucida Console" panose="020B0609040504020204" pitchFamily="49" charset="0"/>
              </a:rPr>
              <a:t> </a:t>
            </a:r>
            <a:r>
              <a:rPr lang="en-GB" sz="2399" dirty="0">
                <a:solidFill>
                  <a:srgbClr val="80808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89ms</a:t>
            </a:r>
            <a:endParaRPr lang="en-GB" sz="2399" dirty="0">
              <a:solidFill>
                <a:srgbClr val="F5F5F5"/>
              </a:solidFill>
              <a:highlight>
                <a:srgbClr val="808000"/>
              </a:highlight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6400"/>
                </a:solidFill>
                <a:latin typeface="Lucida Console" panose="020B0609040504020204" pitchFamily="49" charset="0"/>
              </a:rPr>
              <a:t>    </a:t>
            </a:r>
            <a:r>
              <a:rPr lang="en-GB" sz="2399" dirty="0">
                <a:solidFill>
                  <a:srgbClr val="00640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[+] Should have many Demos </a:t>
            </a:r>
            <a:r>
              <a:rPr lang="en-GB" sz="2399" dirty="0">
                <a:solidFill>
                  <a:srgbClr val="80808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8ms</a:t>
            </a:r>
            <a:endParaRPr lang="en-GB" sz="2399" dirty="0">
              <a:solidFill>
                <a:srgbClr val="F5F5F5"/>
              </a:solidFill>
              <a:highlight>
                <a:srgbClr val="808000"/>
              </a:highlight>
              <a:latin typeface="Lucida Console" panose="020B0609040504020204" pitchFamily="49" charset="0"/>
            </a:endParaRPr>
          </a:p>
          <a:p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FF00"/>
                </a:solidFill>
                <a:latin typeface="Lucida Console" panose="020B0609040504020204" pitchFamily="49" charset="0"/>
              </a:rPr>
              <a:t>  Context Speaker</a:t>
            </a:r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640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    [+] Name should be Rob Sewell </a:t>
            </a:r>
            <a:r>
              <a:rPr lang="en-GB" sz="2399" dirty="0">
                <a:solidFill>
                  <a:srgbClr val="80808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51ms</a:t>
            </a:r>
            <a:endParaRPr lang="en-GB" sz="2399" dirty="0">
              <a:solidFill>
                <a:srgbClr val="F5F5F5"/>
              </a:solidFill>
              <a:highlight>
                <a:srgbClr val="808000"/>
              </a:highlight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640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    [+] Twitter Should be @</a:t>
            </a:r>
            <a:r>
              <a:rPr lang="en-GB" sz="2399" dirty="0" err="1">
                <a:solidFill>
                  <a:srgbClr val="00640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sqldbawithbeard</a:t>
            </a:r>
            <a:r>
              <a:rPr lang="en-GB" sz="2399" dirty="0">
                <a:solidFill>
                  <a:srgbClr val="00640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 </a:t>
            </a:r>
            <a:r>
              <a:rPr lang="en-GB" sz="2399" dirty="0">
                <a:solidFill>
                  <a:srgbClr val="80808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19ms</a:t>
            </a:r>
            <a:endParaRPr lang="en-GB" sz="2399" dirty="0">
              <a:solidFill>
                <a:srgbClr val="F5F5F5"/>
              </a:solidFill>
              <a:highlight>
                <a:srgbClr val="808000"/>
              </a:highlight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640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    [+] Website Should be sqldbawithAbeard.com </a:t>
            </a:r>
            <a:r>
              <a:rPr lang="en-GB" sz="2399" dirty="0">
                <a:solidFill>
                  <a:srgbClr val="80808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12ms</a:t>
            </a:r>
            <a:endParaRPr lang="en-GB" sz="2399" dirty="0">
              <a:solidFill>
                <a:srgbClr val="F5F5F5"/>
              </a:solidFill>
              <a:highlight>
                <a:srgbClr val="808000"/>
              </a:highlight>
              <a:latin typeface="Lucida Console" panose="020B0609040504020204" pitchFamily="49" charset="0"/>
            </a:endParaRPr>
          </a:p>
          <a:p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FF00"/>
                </a:solidFill>
                <a:latin typeface="Lucida Console" panose="020B0609040504020204" pitchFamily="49" charset="0"/>
              </a:rPr>
              <a:t>  Context Audience</a:t>
            </a:r>
            <a:endParaRPr lang="en-GB" sz="2399" dirty="0">
              <a:solidFill>
                <a:srgbClr val="F5F5F5"/>
              </a:solidFill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006400"/>
                </a:solidFill>
                <a:latin typeface="Lucida Console" panose="020B0609040504020204" pitchFamily="49" charset="0"/>
              </a:rPr>
              <a:t>    </a:t>
            </a:r>
            <a:r>
              <a:rPr lang="en-GB" sz="2399" dirty="0">
                <a:solidFill>
                  <a:srgbClr val="00640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[+] Audience should be awesome </a:t>
            </a:r>
            <a:r>
              <a:rPr lang="en-GB" sz="2399" dirty="0">
                <a:solidFill>
                  <a:srgbClr val="808080"/>
                </a:solidFill>
                <a:highlight>
                  <a:srgbClr val="808000"/>
                </a:highlight>
                <a:latin typeface="Lucida Console" panose="020B0609040504020204" pitchFamily="49" charset="0"/>
              </a:rPr>
              <a:t>60ms</a:t>
            </a:r>
            <a:endParaRPr lang="en-GB" sz="2399" dirty="0">
              <a:solidFill>
                <a:srgbClr val="F5F5F5"/>
              </a:solidFill>
              <a:highlight>
                <a:srgbClr val="808000"/>
              </a:highlight>
              <a:latin typeface="Lucida Console" panose="020B0609040504020204" pitchFamily="49" charset="0"/>
            </a:endParaRPr>
          </a:p>
          <a:p>
            <a:r>
              <a:rPr lang="en-GB" sz="2399" dirty="0">
                <a:solidFill>
                  <a:srgbClr val="FFFF00"/>
                </a:solidFill>
                <a:latin typeface="Lucida Console" panose="020B0609040504020204" pitchFamily="49" charset="0"/>
              </a:rPr>
              <a:t>    [!] They should not fall asleep 7ms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861F28-7237-45C7-9A32-33135490D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944" y="6488700"/>
            <a:ext cx="2486881" cy="360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4CF63F-FDF6-4FBD-86E7-0E97129FD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900" y="-18553"/>
            <a:ext cx="1636237" cy="2694150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83C02-462D-4461-A6B9-AC74DD132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" y="4365104"/>
            <a:ext cx="1636237" cy="2694150"/>
          </a:xfrm>
          <a:prstGeom prst="rect">
            <a:avLst/>
          </a:prstGeom>
          <a:effectLst>
            <a:softEdge rad="533400"/>
          </a:effectLst>
        </p:spPr>
      </p:pic>
    </p:spTree>
    <p:extLst>
      <p:ext uri="{BB962C8B-B14F-4D97-AF65-F5344CB8AC3E}">
        <p14:creationId xmlns:p14="http://schemas.microsoft.com/office/powerpoint/2010/main" val="9874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33772" y="894"/>
            <a:ext cx="11665296" cy="120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198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Environmental Validation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276500" y="1134202"/>
            <a:ext cx="5277347" cy="4783347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5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As Pester is just PowerShell you can use it to validate the results of any PowerShell command</a:t>
            </a:r>
          </a:p>
          <a:p>
            <a:pPr marL="0" indent="0">
              <a:buNone/>
            </a:pPr>
            <a:endParaRPr lang="en-GB" sz="3599" b="1" i="1" dirty="0">
              <a:latin typeface="AppleStorm" panose="02000603000000000000" pitchFamily="50" charset="0"/>
            </a:endParaRPr>
          </a:p>
          <a:p>
            <a:pPr marL="0" indent="0" algn="ctr">
              <a:buNone/>
            </a:pPr>
            <a: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This is </a:t>
            </a:r>
            <a:b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BRILLIANT </a:t>
            </a:r>
            <a:b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for validating your environment</a:t>
            </a:r>
          </a:p>
          <a:p>
            <a:endParaRPr lang="de-DE" sz="2799" dirty="0"/>
          </a:p>
        </p:txBody>
      </p:sp>
      <p:pic>
        <p:nvPicPr>
          <p:cNvPr id="2050" name="Picture 2" descr="pester ola che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729" y="1134202"/>
            <a:ext cx="5085856" cy="482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24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32538" y="64872"/>
            <a:ext cx="8592414" cy="120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198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How Do I Start?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57908" y="1264888"/>
            <a:ext cx="57156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Hey Beardy !</a:t>
            </a:r>
          </a:p>
          <a:p>
            <a:endParaRPr lang="en-GB" sz="54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54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MUST BE TIME </a:t>
            </a:r>
            <a:br>
              <a:rPr lang="en-GB" sz="5400" b="1" i="1" dirty="0">
                <a:solidFill>
                  <a:srgbClr val="FFC000"/>
                </a:solidFill>
                <a:latin typeface="AppleStorm" panose="02000603000000000000" pitchFamily="50" charset="0"/>
              </a:rPr>
            </a:br>
            <a:r>
              <a:rPr lang="en-GB" sz="5400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FOR A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241" y="1165508"/>
            <a:ext cx="2453610" cy="43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93812" y="64872"/>
            <a:ext cx="11017224" cy="120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198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Two things we didnt show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2132" y="1584219"/>
            <a:ext cx="10713227" cy="483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79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Test Drive</a:t>
            </a:r>
          </a:p>
          <a:p>
            <a:r>
              <a:rPr lang="en-GB" sz="319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A drive created in $</a:t>
            </a:r>
            <a:r>
              <a:rPr lang="en-GB" sz="3199" b="1" i="1" dirty="0" err="1">
                <a:solidFill>
                  <a:srgbClr val="FFFF00"/>
                </a:solidFill>
                <a:latin typeface="AppleStorm" panose="02000603000000000000" pitchFamily="50" charset="0"/>
              </a:rPr>
              <a:t>ENV:Temp</a:t>
            </a:r>
            <a:r>
              <a:rPr lang="en-GB" sz="319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 that is accessible via $</a:t>
            </a:r>
            <a:r>
              <a:rPr lang="en-GB" sz="3199" b="1" i="1" dirty="0" err="1">
                <a:solidFill>
                  <a:srgbClr val="FFFF00"/>
                </a:solidFill>
                <a:latin typeface="AppleStorm" panose="02000603000000000000" pitchFamily="50" charset="0"/>
              </a:rPr>
              <a:t>TestDrive</a:t>
            </a:r>
            <a:r>
              <a:rPr lang="en-GB" sz="319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 and exists within the scope of a Describe block</a:t>
            </a:r>
            <a:br>
              <a:rPr lang="en-GB" sz="3199" b="1" i="1" dirty="0">
                <a:solidFill>
                  <a:srgbClr val="FFFF00"/>
                </a:solidFill>
                <a:latin typeface="AppleStorm" panose="02000603000000000000" pitchFamily="50" charset="0"/>
              </a:rPr>
            </a:br>
            <a:endParaRPr lang="en-GB" sz="3199" b="1" i="1" dirty="0">
              <a:solidFill>
                <a:srgbClr val="FFFF00"/>
              </a:solidFill>
              <a:latin typeface="AppleStorm" panose="02000603000000000000" pitchFamily="50" charset="0"/>
            </a:endParaRPr>
          </a:p>
          <a:p>
            <a:r>
              <a:rPr lang="en-GB" sz="479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In </a:t>
            </a:r>
            <a:r>
              <a:rPr lang="en-GB" sz="4799" b="1" i="1" dirty="0" err="1">
                <a:solidFill>
                  <a:srgbClr val="FFFF00"/>
                </a:solidFill>
                <a:latin typeface="AppleStorm" panose="02000603000000000000" pitchFamily="50" charset="0"/>
              </a:rPr>
              <a:t>ModuleScope</a:t>
            </a:r>
            <a:endParaRPr lang="en-GB" sz="4799" b="1" i="1" dirty="0">
              <a:solidFill>
                <a:srgbClr val="FFFF00"/>
              </a:solidFill>
              <a:latin typeface="AppleStorm" panose="02000603000000000000" pitchFamily="50" charset="0"/>
            </a:endParaRPr>
          </a:p>
          <a:p>
            <a:r>
              <a:rPr lang="en-GB" sz="279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This tells Pester to inject the mock into the module's scope, which causes any calls to those commands from inside the module to execute the mock instead.</a:t>
            </a:r>
          </a:p>
        </p:txBody>
      </p:sp>
    </p:spTree>
    <p:extLst>
      <p:ext uri="{BB962C8B-B14F-4D97-AF65-F5344CB8AC3E}">
        <p14:creationId xmlns:p14="http://schemas.microsoft.com/office/powerpoint/2010/main" val="151018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32538" y="64872"/>
            <a:ext cx="8592414" cy="120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198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14" y="1180682"/>
            <a:ext cx="2980024" cy="42511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31447" y="303747"/>
            <a:ext cx="4057377" cy="1753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You should get the Pester Book by Adam Bertram</a:t>
            </a:r>
          </a:p>
          <a:p>
            <a:endParaRPr lang="en-GB" sz="1799" b="1" i="1" dirty="0">
              <a:solidFill>
                <a:srgbClr val="FFFF00"/>
              </a:solidFill>
              <a:latin typeface="AppleStorm" panose="02000603000000000000" pitchFamily="50" charset="0"/>
            </a:endParaRPr>
          </a:p>
          <a:p>
            <a:r>
              <a:rPr lang="en-GB" sz="1799" b="1" i="1" dirty="0">
                <a:solidFill>
                  <a:srgbClr val="FFFF00"/>
                </a:solidFill>
                <a:latin typeface="AppleStorm" panose="02000603000000000000" pitchFamily="50" charset="0"/>
                <a:hlinkClick r:id="rId3"/>
              </a:rPr>
              <a:t>https://leanpub.com/pesterbook</a:t>
            </a:r>
            <a:r>
              <a:rPr lang="en-GB" sz="1799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 </a:t>
            </a:r>
          </a:p>
          <a:p>
            <a:endParaRPr lang="en-GB" sz="1799" dirty="0"/>
          </a:p>
          <a:p>
            <a:endParaRPr lang="en-GB" sz="1799" dirty="0"/>
          </a:p>
        </p:txBody>
      </p:sp>
      <p:pic>
        <p:nvPicPr>
          <p:cNvPr id="1028" name="Picture 4" descr="The Pester 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847" y="1835477"/>
            <a:ext cx="2508728" cy="37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97744" y="5504584"/>
            <a:ext cx="8925367" cy="95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Rob Sewell - 	@</a:t>
            </a:r>
            <a:r>
              <a:rPr lang="en-GB" sz="2799" b="1" i="1" dirty="0" err="1">
                <a:solidFill>
                  <a:srgbClr val="FFC000"/>
                </a:solidFill>
                <a:latin typeface="AppleStorm" panose="02000603000000000000" pitchFamily="50" charset="0"/>
              </a:rPr>
              <a:t>SQLDBAWithBeard</a:t>
            </a:r>
            <a:r>
              <a:rPr lang="en-GB" sz="2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 </a:t>
            </a:r>
          </a:p>
          <a:p>
            <a:r>
              <a:rPr lang="en-GB" sz="2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			SQLDBAWithABeard.com</a:t>
            </a:r>
          </a:p>
        </p:txBody>
      </p:sp>
    </p:spTree>
    <p:extLst>
      <p:ext uri="{BB962C8B-B14F-4D97-AF65-F5344CB8AC3E}">
        <p14:creationId xmlns:p14="http://schemas.microsoft.com/office/powerpoint/2010/main" val="180956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5D03D-94ED-46AA-8ADB-DD9E80BD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b="1" i="1">
                <a:solidFill>
                  <a:srgbClr val="00B0F0"/>
                </a:solidFill>
                <a:latin typeface="AppleStorm" panose="02000603000000000000" pitchFamily="50" charset="0"/>
              </a:rPr>
              <a:t>Start-</a:t>
            </a:r>
            <a:r>
              <a:rPr lang="en-GB" sz="6000" b="1" i="1" dirty="0" err="1">
                <a:solidFill>
                  <a:srgbClr val="00B0F0"/>
                </a:solidFill>
                <a:latin typeface="AppleStorm" panose="02000603000000000000" pitchFamily="50" charset="0"/>
              </a:rPr>
              <a:t>SpeakerEvaluation</a:t>
            </a:r>
            <a:endParaRPr lang="en-GB" sz="6000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0EE68-5391-4FBE-8F9A-C80083AC5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148" y="1916832"/>
            <a:ext cx="4915586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0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00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876" y="404664"/>
            <a:ext cx="9684568" cy="1020762"/>
          </a:xfrm>
        </p:spPr>
        <p:txBody>
          <a:bodyPr>
            <a:noAutofit/>
          </a:bodyPr>
          <a:lstStyle/>
          <a:p>
            <a:pPr algn="ctr"/>
            <a:r>
              <a:rPr lang="en-US" sz="5400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9796" y="1700808"/>
            <a:ext cx="11593288" cy="5189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3200" b="1" i="1" dirty="0">
                <a:latin typeface="AppleStorm" panose="02000603000000000000" pitchFamily="50" charset="0"/>
              </a:rPr>
              <a:t> : Rob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4000" b="1" i="1" dirty="0"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DBA, Automator, Do-</a:t>
            </a:r>
            <a:r>
              <a:rPr lang="en-GB" sz="3200" b="1" i="1" dirty="0" err="1">
                <a:latin typeface="AppleStorm" panose="02000603000000000000" pitchFamily="50" charset="0"/>
              </a:rPr>
              <a:t>er</a:t>
            </a:r>
            <a:r>
              <a:rPr lang="en-GB" sz="3200" b="1" i="1" dirty="0">
                <a:latin typeface="AppleStorm" panose="02000603000000000000" pitchFamily="50" charset="0"/>
              </a:rPr>
              <a:t>, Trainer, </a:t>
            </a:r>
            <a:r>
              <a:rPr lang="en-GB" sz="3200" b="1" i="1" dirty="0" err="1">
                <a:latin typeface="AppleStorm" panose="02000603000000000000" pitchFamily="50" charset="0"/>
              </a:rPr>
              <a:t>DevOpser</a:t>
            </a:r>
            <a:r>
              <a:rPr lang="en-GB" sz="3200" b="1" i="1" dirty="0">
                <a:latin typeface="AppleStorm" panose="02000603000000000000" pitchFamily="50" charset="0"/>
              </a:rPr>
              <a:t>! </a:t>
            </a:r>
          </a:p>
          <a:p>
            <a:pPr algn="ctr">
              <a:lnSpc>
                <a:spcPct val="90000"/>
              </a:lnSpc>
            </a:pPr>
            <a:r>
              <a:rPr lang="en-GB" sz="3200" b="1" i="1" dirty="0">
                <a:latin typeface="AppleStorm" panose="02000603000000000000" pitchFamily="50" charset="0"/>
              </a:rPr>
              <a:t>Available for hire </a:t>
            </a:r>
            <a:r>
              <a:rPr lang="en-GB" sz="3200" b="1" i="1" dirty="0">
                <a:latin typeface="AppleStorm" panose="02000603000000000000" pitchFamily="50" charset="0"/>
                <a:sym typeface="Wingdings" panose="05000000000000000000" pitchFamily="2" charset="2"/>
              </a:rPr>
              <a:t> - RobSewell.info</a:t>
            </a:r>
            <a:endParaRPr lang="en-GB" sz="3200" b="1" i="1" dirty="0">
              <a:latin typeface="AppleStorm" panose="02000603000000000000" pitchFamily="50" charset="0"/>
            </a:endParaRP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3200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3200" b="1" i="1" dirty="0" err="1">
                <a:latin typeface="AppleStorm" panose="02000603000000000000" pitchFamily="50" charset="0"/>
              </a:rPr>
              <a:t>geddit</a:t>
            </a:r>
            <a:r>
              <a:rPr lang="en-GB" sz="3200" b="1" i="1" dirty="0">
                <a:latin typeface="AppleStorm" panose="02000603000000000000" pitchFamily="50" charset="0"/>
              </a:rPr>
              <a:t>?)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3200" b="1" i="1" dirty="0">
                <a:latin typeface="AppleStorm" panose="02000603000000000000" pitchFamily="50" charset="0"/>
              </a:rPr>
              <a:t>: Beard. (Still) Plays Cricket, Flies Drone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3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</a:t>
            </a:r>
            <a:r>
              <a:rPr lang="en-GB" sz="3200" b="1" i="1" dirty="0" err="1">
                <a:latin typeface="AppleStorm" panose="02000603000000000000" pitchFamily="50" charset="0"/>
              </a:rPr>
              <a:t>PsConfEU</a:t>
            </a:r>
            <a:r>
              <a:rPr lang="en-GB" sz="3200" b="1" i="1" dirty="0">
                <a:latin typeface="AppleStorm" panose="02000603000000000000" pitchFamily="50" charset="0"/>
              </a:rPr>
              <a:t>, </a:t>
            </a:r>
            <a:r>
              <a:rPr lang="en-GB" sz="3200" b="1" i="1" dirty="0" err="1">
                <a:latin typeface="AppleStorm" panose="02000603000000000000" pitchFamily="50" charset="0"/>
              </a:rPr>
              <a:t>PsConfAsia</a:t>
            </a:r>
            <a:r>
              <a:rPr lang="en-GB" sz="3200" b="1" i="1" dirty="0">
                <a:latin typeface="AppleStorm" panose="02000603000000000000" pitchFamily="50" charset="0"/>
              </a:rPr>
              <a:t>, </a:t>
            </a:r>
            <a:r>
              <a:rPr lang="en-GB" sz="3200" b="1" i="1" dirty="0" err="1">
                <a:latin typeface="AppleStorm" panose="02000603000000000000" pitchFamily="50" charset="0"/>
              </a:rPr>
              <a:t>PSSaturdays</a:t>
            </a:r>
            <a:r>
              <a:rPr lang="en-GB" sz="3200" b="1" i="1" dirty="0">
                <a:latin typeface="AppleStorm" panose="02000603000000000000" pitchFamily="50" charset="0"/>
              </a:rPr>
              <a:t>, </a:t>
            </a:r>
            <a:r>
              <a:rPr lang="en-GB" sz="3200" b="1" i="1" dirty="0" err="1">
                <a:latin typeface="AppleStorm" panose="02000603000000000000" pitchFamily="50" charset="0"/>
              </a:rPr>
              <a:t>PSMondays</a:t>
            </a:r>
            <a:r>
              <a:rPr lang="en-GB" sz="3200" b="1" i="1" dirty="0">
                <a:latin typeface="AppleStorm" panose="02000603000000000000" pitchFamily="50" charset="0"/>
              </a:rPr>
              <a:t>, User Groups PowerShell and SQL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3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PowerShell VG, PowerShell Conference EU Organiser, </a:t>
            </a:r>
            <a:r>
              <a:rPr lang="en-GB" sz="3200" b="1" i="1" dirty="0" err="1">
                <a:latin typeface="AppleStorm" panose="02000603000000000000" pitchFamily="50" charset="0"/>
              </a:rPr>
              <a:t>PSDayUK</a:t>
            </a:r>
            <a:r>
              <a:rPr lang="en-GB" sz="3200" b="1" i="1" dirty="0">
                <a:latin typeface="AppleStorm" panose="02000603000000000000" pitchFamily="50" charset="0"/>
              </a:rPr>
              <a:t> Organiser, SQL South West , SQL Sat Exeter , dbareports, dbatools, SQLDiagAPI, MVP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95C99-1D0C-40F8-9B26-C5412951A66E}"/>
              </a:ext>
            </a:extLst>
          </p:cNvPr>
          <p:cNvSpPr txBox="1"/>
          <p:nvPr/>
        </p:nvSpPr>
        <p:spPr>
          <a:xfrm rot="19970239">
            <a:off x="9355052" y="3833699"/>
            <a:ext cx="16196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800" b="1" i="1" dirty="0">
                <a:solidFill>
                  <a:schemeClr val="accent5">
                    <a:lumMod val="50000"/>
                  </a:schemeClr>
                </a:solidFill>
                <a:highlight>
                  <a:srgbClr val="00FF00"/>
                </a:highlight>
                <a:latin typeface="AppleStorm" panose="02000603000000000000" pitchFamily="50" charset="0"/>
              </a:rPr>
              <a:t>Crashes</a:t>
            </a:r>
          </a:p>
        </p:txBody>
      </p:sp>
    </p:spTree>
    <p:extLst>
      <p:ext uri="{BB962C8B-B14F-4D97-AF65-F5344CB8AC3E}">
        <p14:creationId xmlns:p14="http://schemas.microsoft.com/office/powerpoint/2010/main" val="50577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5D03D-94ED-46AA-8ADB-DD9E80BD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Invoke-</a:t>
            </a:r>
            <a:r>
              <a:rPr lang="en-GB" sz="6000" b="1" i="1" dirty="0" err="1">
                <a:solidFill>
                  <a:srgbClr val="00B0F0"/>
                </a:solidFill>
                <a:latin typeface="AppleStorm" panose="02000603000000000000" pitchFamily="50" charset="0"/>
              </a:rPr>
              <a:t>SponsorVisit</a:t>
            </a:r>
            <a:endParaRPr lang="en-GB" sz="6000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BE2603-E785-43B5-873C-D2FBAE659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68" y="1772816"/>
            <a:ext cx="5986090" cy="1436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CC2E7-57F0-4505-817D-1840BA27B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59" y="3429000"/>
            <a:ext cx="6522308" cy="1247449"/>
          </a:xfrm>
          <a:prstGeom prst="rect">
            <a:avLst/>
          </a:prstGeom>
        </p:spPr>
      </p:pic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BFCBAC35-467B-4972-BDB1-48F1EEEE9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4904262"/>
            <a:ext cx="4682943" cy="156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8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1">
            <a:extLst>
              <a:ext uri="{FF2B5EF4-FFF2-40B4-BE49-F238E27FC236}">
                <a16:creationId xmlns:a16="http://schemas.microsoft.com/office/drawing/2014/main" id="{2425FD00-52CB-45DF-9A7A-323F18B4F8B0}"/>
              </a:ext>
            </a:extLst>
          </p:cNvPr>
          <p:cNvSpPr txBox="1">
            <a:spLocks/>
          </p:cNvSpPr>
          <p:nvPr/>
        </p:nvSpPr>
        <p:spPr>
          <a:xfrm>
            <a:off x="2310450" y="365924"/>
            <a:ext cx="9040393" cy="1026989"/>
          </a:xfrm>
          <a:prstGeom prst="rect">
            <a:avLst/>
          </a:prstGeom>
        </p:spPr>
        <p:txBody>
          <a:bodyPr vert="horz" lIns="91416" tIns="45708" rIns="91416" bIns="45708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nl-BE" sz="3999"/>
              <a:t>Thanks to our sponsors!</a:t>
            </a:r>
            <a:endParaRPr lang="nl-BE" sz="3999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54" y="1493195"/>
            <a:ext cx="2545089" cy="12725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05" y="1493195"/>
            <a:ext cx="2863226" cy="12725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293" y="1493195"/>
            <a:ext cx="4296549" cy="127254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5" y="3013156"/>
            <a:ext cx="3358153" cy="126777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514" y="3013157"/>
            <a:ext cx="1569502" cy="12766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982" y="2999872"/>
            <a:ext cx="4489293" cy="12766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548" y="4537216"/>
            <a:ext cx="1364062" cy="126302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241" y="3002263"/>
            <a:ext cx="1271858" cy="127185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575" y="3333251"/>
            <a:ext cx="3670948" cy="367094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1F4AA4-2035-44B9-BE21-865FDB8260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75" y="4528348"/>
            <a:ext cx="2800730" cy="12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2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32538" y="64872"/>
            <a:ext cx="8592414" cy="120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198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What is Pester?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1732538" y="1641725"/>
            <a:ext cx="8638710" cy="2704568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79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Pester provides a framework for running unit tests to execute and validate PowerShell commands from within PowerShell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38028" y="5301208"/>
            <a:ext cx="6561929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99" dirty="0">
                <a:hlinkClick r:id="rId2"/>
              </a:rPr>
              <a:t>https://github.com/pester/Pester</a:t>
            </a:r>
            <a:r>
              <a:rPr lang="en-GB" sz="2399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85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32538" y="64872"/>
            <a:ext cx="8592414" cy="120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198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Why Test?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592967" y="909144"/>
            <a:ext cx="10483418" cy="5384439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Good tests can…</a:t>
            </a:r>
          </a:p>
          <a:p>
            <a:pPr marL="0" indent="0">
              <a:buNone/>
            </a:pPr>
            <a:endParaRPr lang="en-GB" sz="1000" b="1" i="1" dirty="0">
              <a:solidFill>
                <a:srgbClr val="FFC000"/>
              </a:solidFill>
              <a:latin typeface="AppleStorm" panose="02000603000000000000" pitchFamily="50" charset="0"/>
            </a:endParaRPr>
          </a:p>
          <a:p>
            <a:r>
              <a:rPr lang="en-GB" sz="4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Verify the code is working correctly</a:t>
            </a:r>
          </a:p>
          <a:p>
            <a:r>
              <a:rPr lang="en-GB" sz="4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Prevent future regressions</a:t>
            </a:r>
          </a:p>
          <a:p>
            <a:r>
              <a:rPr lang="en-GB" sz="4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Document the code’s behaviour</a:t>
            </a:r>
          </a:p>
          <a:p>
            <a:r>
              <a:rPr lang="en-GB" sz="4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Provide design guidance</a:t>
            </a:r>
          </a:p>
          <a:p>
            <a:r>
              <a:rPr lang="en-GB" sz="4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Support refactoring</a:t>
            </a:r>
          </a:p>
          <a:p>
            <a:pPr marL="0" indent="0">
              <a:buNone/>
            </a:pPr>
            <a:r>
              <a:rPr lang="en-GB" sz="2799" b="1" i="1" dirty="0">
                <a:solidFill>
                  <a:srgbClr val="FFC000"/>
                </a:solidFill>
                <a:latin typeface="AppleStorm" panose="02000603000000000000" pitchFamily="50" charset="0"/>
                <a:hlinkClick r:id="rId3"/>
              </a:rPr>
              <a:t>https://www.devmynd.com/blog/five-factor-testing/</a:t>
            </a:r>
            <a:r>
              <a:rPr lang="en-GB" sz="2799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973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33504" y="62158"/>
            <a:ext cx="9617492" cy="120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7198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How Do I Get Pester?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345376" y="1366225"/>
            <a:ext cx="6325100" cy="3944321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If you have PowerShell V5 or above you already have it. </a:t>
            </a:r>
          </a:p>
          <a:p>
            <a:pPr marL="0" indent="0">
              <a:buNone/>
            </a:pPr>
            <a:b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</a:br>
            <a: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You should update it using</a:t>
            </a:r>
          </a:p>
          <a:p>
            <a:pPr marL="0" indent="0">
              <a:buNone/>
            </a:pPr>
            <a:endParaRPr lang="en-GB" sz="1100" b="1" i="1" dirty="0">
              <a:solidFill>
                <a:srgbClr val="00B050"/>
              </a:solidFill>
              <a:latin typeface="AppleStorm" panose="02000603000000000000" pitchFamily="50" charset="0"/>
            </a:endParaRPr>
          </a:p>
          <a:p>
            <a:pPr marL="0" indent="0">
              <a:buNone/>
            </a:pPr>
            <a:r>
              <a:rPr lang="en-GB" sz="3599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Install-Module Pester -Force</a:t>
            </a:r>
          </a:p>
          <a:p>
            <a:pPr marL="0" indent="0">
              <a:buNone/>
            </a:pPr>
            <a:endParaRPr lang="en-GB" sz="1100" dirty="0"/>
          </a:p>
          <a:p>
            <a:endParaRPr lang="de-DE" sz="2799" dirty="0"/>
          </a:p>
        </p:txBody>
      </p:sp>
      <p:sp>
        <p:nvSpPr>
          <p:cNvPr id="2" name="TextBox 1"/>
          <p:cNvSpPr txBox="1"/>
          <p:nvPr/>
        </p:nvSpPr>
        <p:spPr>
          <a:xfrm>
            <a:off x="6931351" y="1703990"/>
            <a:ext cx="4921447" cy="369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9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If Not</a:t>
            </a:r>
          </a:p>
          <a:p>
            <a:endParaRPr lang="en-GB" sz="3599" b="1" i="1" dirty="0">
              <a:solidFill>
                <a:srgbClr val="92D050"/>
              </a:solidFill>
              <a:latin typeface="AppleStorm" panose="02000603000000000000" pitchFamily="50" charset="0"/>
            </a:endParaRPr>
          </a:p>
          <a:p>
            <a:r>
              <a:rPr lang="en-GB" sz="359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Install-Module Pester (use –Scope </a:t>
            </a:r>
            <a:r>
              <a:rPr lang="en-GB" sz="3599" b="1" i="1" dirty="0" err="1">
                <a:solidFill>
                  <a:srgbClr val="92D050"/>
                </a:solidFill>
                <a:latin typeface="AppleStorm" panose="02000603000000000000" pitchFamily="50" charset="0"/>
              </a:rPr>
              <a:t>CurrentUser</a:t>
            </a:r>
            <a:r>
              <a:rPr lang="en-GB" sz="3599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 if not admin)</a:t>
            </a:r>
          </a:p>
          <a:p>
            <a:endParaRPr lang="en-GB" sz="1799" dirty="0"/>
          </a:p>
        </p:txBody>
      </p:sp>
    </p:spTree>
    <p:extLst>
      <p:ext uri="{BB962C8B-B14F-4D97-AF65-F5344CB8AC3E}">
        <p14:creationId xmlns:p14="http://schemas.microsoft.com/office/powerpoint/2010/main" val="41871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38" y="1700808"/>
            <a:ext cx="2942581" cy="76176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17" y="2709788"/>
            <a:ext cx="2139925" cy="114265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576" y="3658024"/>
            <a:ext cx="3023272" cy="8666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85" y="1700808"/>
            <a:ext cx="3211825" cy="7617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8559" y="2664304"/>
            <a:ext cx="3529726" cy="76176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292" y="1732775"/>
            <a:ext cx="3063043" cy="76176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052" y="1721079"/>
            <a:ext cx="1624233" cy="7414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4005" y="3681757"/>
            <a:ext cx="3576382" cy="76176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0116" y="2709788"/>
            <a:ext cx="4172697" cy="71560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38" y="4978421"/>
            <a:ext cx="2147237" cy="7617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7" y="4034113"/>
            <a:ext cx="2030669" cy="76176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109" y="4924615"/>
            <a:ext cx="4556152" cy="6855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96" y="4997233"/>
            <a:ext cx="2060666" cy="83845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373" y="4997233"/>
            <a:ext cx="1141590" cy="135442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38" y="5942747"/>
            <a:ext cx="3023272" cy="52403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024" y="5942746"/>
            <a:ext cx="3367823" cy="5332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34972" y="3710474"/>
            <a:ext cx="577127" cy="76176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5EA655C-6CB4-4476-94ED-4F5D4EDA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 fontScale="90000"/>
          </a:bodyPr>
          <a:lstStyle/>
          <a:p>
            <a:r>
              <a:rPr lang="en-GB" sz="60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Invoke-</a:t>
            </a:r>
            <a:r>
              <a:rPr lang="en-GB" sz="6000" b="1" i="1" dirty="0" err="1">
                <a:solidFill>
                  <a:srgbClr val="00B0F0"/>
                </a:solidFill>
                <a:latin typeface="AppleStorm" panose="02000603000000000000" pitchFamily="50" charset="0"/>
              </a:rPr>
              <a:t>SponsorVisit</a:t>
            </a:r>
            <a:r>
              <a:rPr lang="en-GB" sz="60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 –Repeat</a:t>
            </a:r>
          </a:p>
        </p:txBody>
      </p:sp>
    </p:spTree>
    <p:extLst>
      <p:ext uri="{BB962C8B-B14F-4D97-AF65-F5344CB8AC3E}">
        <p14:creationId xmlns:p14="http://schemas.microsoft.com/office/powerpoint/2010/main" val="394024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33772" y="64872"/>
            <a:ext cx="11665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0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What does Pester Look Like?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251454" y="1917226"/>
            <a:ext cx="8638710" cy="4391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799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98" y="1099967"/>
            <a:ext cx="6031511" cy="572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447</TotalTime>
  <Words>411</Words>
  <Application>Microsoft Office PowerPoint</Application>
  <PresentationFormat>Custom</PresentationFormat>
  <Paragraphs>77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AppleStorm</vt:lpstr>
      <vt:lpstr>Arial</vt:lpstr>
      <vt:lpstr>Consolas</vt:lpstr>
      <vt:lpstr>Corbel</vt:lpstr>
      <vt:lpstr>Lucida Console</vt:lpstr>
      <vt:lpstr>Space Mono</vt:lpstr>
      <vt:lpstr>Wingdings</vt:lpstr>
      <vt:lpstr>Chalkboard 16x9</vt:lpstr>
      <vt:lpstr>PowerPoint Presentation</vt:lpstr>
      <vt:lpstr>speaker questionnaire</vt:lpstr>
      <vt:lpstr>Invoke-SponsorVisit</vt:lpstr>
      <vt:lpstr>PowerPoint Presentation</vt:lpstr>
      <vt:lpstr>PowerPoint Presentation</vt:lpstr>
      <vt:lpstr>PowerPoint Presentation</vt:lpstr>
      <vt:lpstr>PowerPoint Presentation</vt:lpstr>
      <vt:lpstr>Invoke-SponsorVisit –Repeat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Start-SpeakerEvaluation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37</cp:revision>
  <dcterms:created xsi:type="dcterms:W3CDTF">2017-05-28T09:19:37Z</dcterms:created>
  <dcterms:modified xsi:type="dcterms:W3CDTF">2017-10-03T09:05:50Z</dcterms:modified>
</cp:coreProperties>
</file>